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1" r:id="rId3"/>
    <p:sldId id="262" r:id="rId4"/>
    <p:sldId id="263" r:id="rId5"/>
  </p:sldIdLst>
  <p:sldSz cx="12192000" cy="6858000"/>
  <p:notesSz cx="7104063" cy="10234613"/>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22" d="100"/>
          <a:sy n="122" d="100"/>
        </p:scale>
        <p:origin x="96" y="30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1524000" y="1122363"/>
            <a:ext cx="9144000" cy="2387600"/>
          </a:xfrm>
        </p:spPr>
        <p:txBody>
          <a:bodyPr anchor="b"/>
          <a:lstStyle>
            <a:lvl1pPr algn="ctr">
              <a:defRPr sz="6000"/>
            </a:lvl1pPr>
          </a:lstStyle>
          <a:p>
            <a:r>
              <a:rPr lang="it-IT" smtClean="0"/>
              <a:t>Fare clic per modificare lo stile del titolo</a:t>
            </a:r>
            <a:endParaRPr lang="it-IT"/>
          </a:p>
        </p:txBody>
      </p:sp>
      <p:sp>
        <p:nvSpPr>
          <p:cNvPr id="3" name="Sottotito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smtClean="0"/>
              <a:t>Fare clic per modificare lo stile del sottotitolo dello schema</a:t>
            </a:r>
            <a:endParaRPr lang="it-IT"/>
          </a:p>
        </p:txBody>
      </p:sp>
      <p:sp>
        <p:nvSpPr>
          <p:cNvPr id="4" name="Segnaposto data 3"/>
          <p:cNvSpPr>
            <a:spLocks noGrp="1"/>
          </p:cNvSpPr>
          <p:nvPr>
            <p:ph type="dt" sz="half" idx="10"/>
          </p:nvPr>
        </p:nvSpPr>
        <p:spPr/>
        <p:txBody>
          <a:bodyPr/>
          <a:lstStyle/>
          <a:p>
            <a:fld id="{0B9F94C9-7CA0-4050-8C17-F063E8AA13C7}" type="datetimeFigureOut">
              <a:rPr lang="it-IT" smtClean="0"/>
              <a:t>11/07/2025</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9EFA5D73-D8BE-42F5-806F-0B4277DFDE01}" type="slidenum">
              <a:rPr lang="it-IT" smtClean="0"/>
              <a:t>‹N›</a:t>
            </a:fld>
            <a:endParaRPr lang="it-IT"/>
          </a:p>
        </p:txBody>
      </p:sp>
    </p:spTree>
    <p:extLst>
      <p:ext uri="{BB962C8B-B14F-4D97-AF65-F5344CB8AC3E}">
        <p14:creationId xmlns:p14="http://schemas.microsoft.com/office/powerpoint/2010/main" val="408630032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testo verticale 2"/>
          <p:cNvSpPr>
            <a:spLocks noGrp="1"/>
          </p:cNvSpPr>
          <p:nvPr>
            <p:ph type="body" orient="vert" idx="1"/>
          </p:nvPr>
        </p:nvSpPr>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0B9F94C9-7CA0-4050-8C17-F063E8AA13C7}" type="datetimeFigureOut">
              <a:rPr lang="it-IT" smtClean="0"/>
              <a:t>11/07/2025</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9EFA5D73-D8BE-42F5-806F-0B4277DFDE01}" type="slidenum">
              <a:rPr lang="it-IT" smtClean="0"/>
              <a:t>‹N›</a:t>
            </a:fld>
            <a:endParaRPr lang="it-IT"/>
          </a:p>
        </p:txBody>
      </p:sp>
    </p:spTree>
    <p:extLst>
      <p:ext uri="{BB962C8B-B14F-4D97-AF65-F5344CB8AC3E}">
        <p14:creationId xmlns:p14="http://schemas.microsoft.com/office/powerpoint/2010/main" val="15695557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8724900" y="365125"/>
            <a:ext cx="2628900" cy="5811838"/>
          </a:xfrm>
        </p:spPr>
        <p:txBody>
          <a:bodyPr vert="eaVert"/>
          <a:lstStyle/>
          <a:p>
            <a:r>
              <a:rPr lang="it-IT" smtClean="0"/>
              <a:t>Fare clic per modificare lo stile del titolo</a:t>
            </a:r>
            <a:endParaRPr lang="it-IT"/>
          </a:p>
        </p:txBody>
      </p:sp>
      <p:sp>
        <p:nvSpPr>
          <p:cNvPr id="3" name="Segnaposto testo verticale 2"/>
          <p:cNvSpPr>
            <a:spLocks noGrp="1"/>
          </p:cNvSpPr>
          <p:nvPr>
            <p:ph type="body" orient="vert" idx="1"/>
          </p:nvPr>
        </p:nvSpPr>
        <p:spPr>
          <a:xfrm>
            <a:off x="838200" y="365125"/>
            <a:ext cx="7734300" cy="5811838"/>
          </a:xfrm>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0B9F94C9-7CA0-4050-8C17-F063E8AA13C7}" type="datetimeFigureOut">
              <a:rPr lang="it-IT" smtClean="0"/>
              <a:t>11/07/2025</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9EFA5D73-D8BE-42F5-806F-0B4277DFDE01}" type="slidenum">
              <a:rPr lang="it-IT" smtClean="0"/>
              <a:t>‹N›</a:t>
            </a:fld>
            <a:endParaRPr lang="it-IT"/>
          </a:p>
        </p:txBody>
      </p:sp>
    </p:spTree>
    <p:extLst>
      <p:ext uri="{BB962C8B-B14F-4D97-AF65-F5344CB8AC3E}">
        <p14:creationId xmlns:p14="http://schemas.microsoft.com/office/powerpoint/2010/main" val="251729721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idx="1"/>
          </p:nvPr>
        </p:nvSpPr>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0B9F94C9-7CA0-4050-8C17-F063E8AA13C7}" type="datetimeFigureOut">
              <a:rPr lang="it-IT" smtClean="0"/>
              <a:t>11/07/2025</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9EFA5D73-D8BE-42F5-806F-0B4277DFDE01}" type="slidenum">
              <a:rPr lang="it-IT" smtClean="0"/>
              <a:t>‹N›</a:t>
            </a:fld>
            <a:endParaRPr lang="it-IT"/>
          </a:p>
        </p:txBody>
      </p:sp>
    </p:spTree>
    <p:extLst>
      <p:ext uri="{BB962C8B-B14F-4D97-AF65-F5344CB8AC3E}">
        <p14:creationId xmlns:p14="http://schemas.microsoft.com/office/powerpoint/2010/main" val="281216555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831850" y="1709738"/>
            <a:ext cx="10515600" cy="2852737"/>
          </a:xfrm>
        </p:spPr>
        <p:txBody>
          <a:bodyPr anchor="b"/>
          <a:lstStyle>
            <a:lvl1pPr>
              <a:defRPr sz="6000"/>
            </a:lvl1pPr>
          </a:lstStyle>
          <a:p>
            <a:r>
              <a:rPr lang="it-IT" smtClean="0"/>
              <a:t>Fare clic per modificare lo stile del titolo</a:t>
            </a:r>
            <a:endParaRPr lang="it-IT"/>
          </a:p>
        </p:txBody>
      </p:sp>
      <p:sp>
        <p:nvSpPr>
          <p:cNvPr id="3" name="Segnaposto testo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it-IT" smtClean="0"/>
              <a:t>Fare clic per modificare stili del testo dello schema</a:t>
            </a:r>
          </a:p>
        </p:txBody>
      </p:sp>
      <p:sp>
        <p:nvSpPr>
          <p:cNvPr id="4" name="Segnaposto data 3"/>
          <p:cNvSpPr>
            <a:spLocks noGrp="1"/>
          </p:cNvSpPr>
          <p:nvPr>
            <p:ph type="dt" sz="half" idx="10"/>
          </p:nvPr>
        </p:nvSpPr>
        <p:spPr/>
        <p:txBody>
          <a:bodyPr/>
          <a:lstStyle/>
          <a:p>
            <a:fld id="{0B9F94C9-7CA0-4050-8C17-F063E8AA13C7}" type="datetimeFigureOut">
              <a:rPr lang="it-IT" smtClean="0"/>
              <a:t>11/07/2025</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9EFA5D73-D8BE-42F5-806F-0B4277DFDE01}" type="slidenum">
              <a:rPr lang="it-IT" smtClean="0"/>
              <a:t>‹N›</a:t>
            </a:fld>
            <a:endParaRPr lang="it-IT"/>
          </a:p>
        </p:txBody>
      </p:sp>
    </p:spTree>
    <p:extLst>
      <p:ext uri="{BB962C8B-B14F-4D97-AF65-F5344CB8AC3E}">
        <p14:creationId xmlns:p14="http://schemas.microsoft.com/office/powerpoint/2010/main" val="37286975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sz="half" idx="1"/>
          </p:nvPr>
        </p:nvSpPr>
        <p:spPr>
          <a:xfrm>
            <a:off x="838200" y="1825625"/>
            <a:ext cx="5181600" cy="4351338"/>
          </a:xfrm>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contenuto 3"/>
          <p:cNvSpPr>
            <a:spLocks noGrp="1"/>
          </p:cNvSpPr>
          <p:nvPr>
            <p:ph sz="half" idx="2"/>
          </p:nvPr>
        </p:nvSpPr>
        <p:spPr>
          <a:xfrm>
            <a:off x="6172200" y="1825625"/>
            <a:ext cx="5181600" cy="4351338"/>
          </a:xfrm>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data 4"/>
          <p:cNvSpPr>
            <a:spLocks noGrp="1"/>
          </p:cNvSpPr>
          <p:nvPr>
            <p:ph type="dt" sz="half" idx="10"/>
          </p:nvPr>
        </p:nvSpPr>
        <p:spPr/>
        <p:txBody>
          <a:bodyPr/>
          <a:lstStyle/>
          <a:p>
            <a:fld id="{0B9F94C9-7CA0-4050-8C17-F063E8AA13C7}" type="datetimeFigureOut">
              <a:rPr lang="it-IT" smtClean="0"/>
              <a:t>11/07/2025</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9EFA5D73-D8BE-42F5-806F-0B4277DFDE01}" type="slidenum">
              <a:rPr lang="it-IT" smtClean="0"/>
              <a:t>‹N›</a:t>
            </a:fld>
            <a:endParaRPr lang="it-IT"/>
          </a:p>
        </p:txBody>
      </p:sp>
    </p:spTree>
    <p:extLst>
      <p:ext uri="{BB962C8B-B14F-4D97-AF65-F5344CB8AC3E}">
        <p14:creationId xmlns:p14="http://schemas.microsoft.com/office/powerpoint/2010/main" val="29265420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a:xfrm>
            <a:off x="839788" y="365125"/>
            <a:ext cx="10515600" cy="1325563"/>
          </a:xfrm>
        </p:spPr>
        <p:txBody>
          <a:bodyPr/>
          <a:lstStyle/>
          <a:p>
            <a:r>
              <a:rPr lang="it-IT" smtClean="0"/>
              <a:t>Fare clic per modificare lo stile del titolo</a:t>
            </a:r>
            <a:endParaRPr lang="it-IT"/>
          </a:p>
        </p:txBody>
      </p:sp>
      <p:sp>
        <p:nvSpPr>
          <p:cNvPr id="3" name="Segnaposto tes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4" name="Segnaposto contenuto 3"/>
          <p:cNvSpPr>
            <a:spLocks noGrp="1"/>
          </p:cNvSpPr>
          <p:nvPr>
            <p:ph sz="half" idx="2"/>
          </p:nvPr>
        </p:nvSpPr>
        <p:spPr>
          <a:xfrm>
            <a:off x="839788" y="2505075"/>
            <a:ext cx="5157787" cy="3684588"/>
          </a:xfrm>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tes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6" name="Segnaposto contenuto 5"/>
          <p:cNvSpPr>
            <a:spLocks noGrp="1"/>
          </p:cNvSpPr>
          <p:nvPr>
            <p:ph sz="quarter" idx="4"/>
          </p:nvPr>
        </p:nvSpPr>
        <p:spPr>
          <a:xfrm>
            <a:off x="6172200" y="2505075"/>
            <a:ext cx="5183188" cy="3684588"/>
          </a:xfrm>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7" name="Segnaposto data 6"/>
          <p:cNvSpPr>
            <a:spLocks noGrp="1"/>
          </p:cNvSpPr>
          <p:nvPr>
            <p:ph type="dt" sz="half" idx="10"/>
          </p:nvPr>
        </p:nvSpPr>
        <p:spPr/>
        <p:txBody>
          <a:bodyPr/>
          <a:lstStyle/>
          <a:p>
            <a:fld id="{0B9F94C9-7CA0-4050-8C17-F063E8AA13C7}" type="datetimeFigureOut">
              <a:rPr lang="it-IT" smtClean="0"/>
              <a:t>11/07/2025</a:t>
            </a:fld>
            <a:endParaRPr lang="it-IT"/>
          </a:p>
        </p:txBody>
      </p:sp>
      <p:sp>
        <p:nvSpPr>
          <p:cNvPr id="8" name="Segnaposto piè di pagina 7"/>
          <p:cNvSpPr>
            <a:spLocks noGrp="1"/>
          </p:cNvSpPr>
          <p:nvPr>
            <p:ph type="ftr" sz="quarter" idx="11"/>
          </p:nvPr>
        </p:nvSpPr>
        <p:spPr/>
        <p:txBody>
          <a:bodyPr/>
          <a:lstStyle/>
          <a:p>
            <a:endParaRPr lang="it-IT"/>
          </a:p>
        </p:txBody>
      </p:sp>
      <p:sp>
        <p:nvSpPr>
          <p:cNvPr id="9" name="Segnaposto numero diapositiva 8"/>
          <p:cNvSpPr>
            <a:spLocks noGrp="1"/>
          </p:cNvSpPr>
          <p:nvPr>
            <p:ph type="sldNum" sz="quarter" idx="12"/>
          </p:nvPr>
        </p:nvSpPr>
        <p:spPr/>
        <p:txBody>
          <a:bodyPr/>
          <a:lstStyle/>
          <a:p>
            <a:fld id="{9EFA5D73-D8BE-42F5-806F-0B4277DFDE01}" type="slidenum">
              <a:rPr lang="it-IT" smtClean="0"/>
              <a:t>‹N›</a:t>
            </a:fld>
            <a:endParaRPr lang="it-IT"/>
          </a:p>
        </p:txBody>
      </p:sp>
    </p:spTree>
    <p:extLst>
      <p:ext uri="{BB962C8B-B14F-4D97-AF65-F5344CB8AC3E}">
        <p14:creationId xmlns:p14="http://schemas.microsoft.com/office/powerpoint/2010/main" val="42326270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data 2"/>
          <p:cNvSpPr>
            <a:spLocks noGrp="1"/>
          </p:cNvSpPr>
          <p:nvPr>
            <p:ph type="dt" sz="half" idx="10"/>
          </p:nvPr>
        </p:nvSpPr>
        <p:spPr/>
        <p:txBody>
          <a:bodyPr/>
          <a:lstStyle/>
          <a:p>
            <a:fld id="{0B9F94C9-7CA0-4050-8C17-F063E8AA13C7}" type="datetimeFigureOut">
              <a:rPr lang="it-IT" smtClean="0"/>
              <a:t>11/07/2025</a:t>
            </a:fld>
            <a:endParaRPr lang="it-IT"/>
          </a:p>
        </p:txBody>
      </p:sp>
      <p:sp>
        <p:nvSpPr>
          <p:cNvPr id="4" name="Segnaposto piè di pagina 3"/>
          <p:cNvSpPr>
            <a:spLocks noGrp="1"/>
          </p:cNvSpPr>
          <p:nvPr>
            <p:ph type="ftr" sz="quarter" idx="11"/>
          </p:nvPr>
        </p:nvSpPr>
        <p:spPr/>
        <p:txBody>
          <a:bodyPr/>
          <a:lstStyle/>
          <a:p>
            <a:endParaRPr lang="it-IT"/>
          </a:p>
        </p:txBody>
      </p:sp>
      <p:sp>
        <p:nvSpPr>
          <p:cNvPr id="5" name="Segnaposto numero diapositiva 4"/>
          <p:cNvSpPr>
            <a:spLocks noGrp="1"/>
          </p:cNvSpPr>
          <p:nvPr>
            <p:ph type="sldNum" sz="quarter" idx="12"/>
          </p:nvPr>
        </p:nvSpPr>
        <p:spPr/>
        <p:txBody>
          <a:bodyPr/>
          <a:lstStyle/>
          <a:p>
            <a:fld id="{9EFA5D73-D8BE-42F5-806F-0B4277DFDE01}" type="slidenum">
              <a:rPr lang="it-IT" smtClean="0"/>
              <a:t>‹N›</a:t>
            </a:fld>
            <a:endParaRPr lang="it-IT"/>
          </a:p>
        </p:txBody>
      </p:sp>
    </p:spTree>
    <p:extLst>
      <p:ext uri="{BB962C8B-B14F-4D97-AF65-F5344CB8AC3E}">
        <p14:creationId xmlns:p14="http://schemas.microsoft.com/office/powerpoint/2010/main" val="318413034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p:cNvSpPr>
            <a:spLocks noGrp="1"/>
          </p:cNvSpPr>
          <p:nvPr>
            <p:ph type="dt" sz="half" idx="10"/>
          </p:nvPr>
        </p:nvSpPr>
        <p:spPr/>
        <p:txBody>
          <a:bodyPr/>
          <a:lstStyle/>
          <a:p>
            <a:fld id="{0B9F94C9-7CA0-4050-8C17-F063E8AA13C7}" type="datetimeFigureOut">
              <a:rPr lang="it-IT" smtClean="0"/>
              <a:t>11/07/2025</a:t>
            </a:fld>
            <a:endParaRPr lang="it-IT"/>
          </a:p>
        </p:txBody>
      </p:sp>
      <p:sp>
        <p:nvSpPr>
          <p:cNvPr id="3" name="Segnaposto piè di pagina 2"/>
          <p:cNvSpPr>
            <a:spLocks noGrp="1"/>
          </p:cNvSpPr>
          <p:nvPr>
            <p:ph type="ftr" sz="quarter" idx="11"/>
          </p:nvPr>
        </p:nvSpPr>
        <p:spPr/>
        <p:txBody>
          <a:bodyPr/>
          <a:lstStyle/>
          <a:p>
            <a:endParaRPr lang="it-IT"/>
          </a:p>
        </p:txBody>
      </p:sp>
      <p:sp>
        <p:nvSpPr>
          <p:cNvPr id="4" name="Segnaposto numero diapositiva 3"/>
          <p:cNvSpPr>
            <a:spLocks noGrp="1"/>
          </p:cNvSpPr>
          <p:nvPr>
            <p:ph type="sldNum" sz="quarter" idx="12"/>
          </p:nvPr>
        </p:nvSpPr>
        <p:spPr/>
        <p:txBody>
          <a:bodyPr/>
          <a:lstStyle/>
          <a:p>
            <a:fld id="{9EFA5D73-D8BE-42F5-806F-0B4277DFDE01}" type="slidenum">
              <a:rPr lang="it-IT" smtClean="0"/>
              <a:t>‹N›</a:t>
            </a:fld>
            <a:endParaRPr lang="it-IT"/>
          </a:p>
        </p:txBody>
      </p:sp>
    </p:spTree>
    <p:extLst>
      <p:ext uri="{BB962C8B-B14F-4D97-AF65-F5344CB8AC3E}">
        <p14:creationId xmlns:p14="http://schemas.microsoft.com/office/powerpoint/2010/main" val="321727110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839788" y="457200"/>
            <a:ext cx="3932237" cy="1600200"/>
          </a:xfrm>
        </p:spPr>
        <p:txBody>
          <a:bodyPr anchor="b"/>
          <a:lstStyle>
            <a:lvl1pPr>
              <a:defRPr sz="3200"/>
            </a:lvl1pPr>
          </a:lstStyle>
          <a:p>
            <a:r>
              <a:rPr lang="it-IT" smtClean="0"/>
              <a:t>Fare clic per modificare lo stile del titolo</a:t>
            </a:r>
            <a:endParaRPr lang="it-IT"/>
          </a:p>
        </p:txBody>
      </p:sp>
      <p:sp>
        <p:nvSpPr>
          <p:cNvPr id="3" name="Segnaposto contenut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tes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smtClean="0"/>
              <a:t>Fare clic per modificare stili del testo dello schema</a:t>
            </a:r>
          </a:p>
        </p:txBody>
      </p:sp>
      <p:sp>
        <p:nvSpPr>
          <p:cNvPr id="5" name="Segnaposto data 4"/>
          <p:cNvSpPr>
            <a:spLocks noGrp="1"/>
          </p:cNvSpPr>
          <p:nvPr>
            <p:ph type="dt" sz="half" idx="10"/>
          </p:nvPr>
        </p:nvSpPr>
        <p:spPr/>
        <p:txBody>
          <a:bodyPr/>
          <a:lstStyle/>
          <a:p>
            <a:fld id="{0B9F94C9-7CA0-4050-8C17-F063E8AA13C7}" type="datetimeFigureOut">
              <a:rPr lang="it-IT" smtClean="0"/>
              <a:t>11/07/2025</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9EFA5D73-D8BE-42F5-806F-0B4277DFDE01}" type="slidenum">
              <a:rPr lang="it-IT" smtClean="0"/>
              <a:t>‹N›</a:t>
            </a:fld>
            <a:endParaRPr lang="it-IT"/>
          </a:p>
        </p:txBody>
      </p:sp>
    </p:spTree>
    <p:extLst>
      <p:ext uri="{BB962C8B-B14F-4D97-AF65-F5344CB8AC3E}">
        <p14:creationId xmlns:p14="http://schemas.microsoft.com/office/powerpoint/2010/main" val="22350934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839788" y="457200"/>
            <a:ext cx="3932237" cy="1600200"/>
          </a:xfrm>
        </p:spPr>
        <p:txBody>
          <a:bodyPr anchor="b"/>
          <a:lstStyle>
            <a:lvl1pPr>
              <a:defRPr sz="3200"/>
            </a:lvl1pPr>
          </a:lstStyle>
          <a:p>
            <a:r>
              <a:rPr lang="it-IT" smtClean="0"/>
              <a:t>Fare clic per modificare lo stile del titolo</a:t>
            </a:r>
            <a:endParaRPr lang="it-IT"/>
          </a:p>
        </p:txBody>
      </p:sp>
      <p:sp>
        <p:nvSpPr>
          <p:cNvPr id="3" name="Segnaposto immagine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smtClean="0"/>
              <a:t>Fare clic per modificare stili del testo dello schema</a:t>
            </a:r>
          </a:p>
        </p:txBody>
      </p:sp>
      <p:sp>
        <p:nvSpPr>
          <p:cNvPr id="5" name="Segnaposto data 4"/>
          <p:cNvSpPr>
            <a:spLocks noGrp="1"/>
          </p:cNvSpPr>
          <p:nvPr>
            <p:ph type="dt" sz="half" idx="10"/>
          </p:nvPr>
        </p:nvSpPr>
        <p:spPr/>
        <p:txBody>
          <a:bodyPr/>
          <a:lstStyle/>
          <a:p>
            <a:fld id="{0B9F94C9-7CA0-4050-8C17-F063E8AA13C7}" type="datetimeFigureOut">
              <a:rPr lang="it-IT" smtClean="0"/>
              <a:t>11/07/2025</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9EFA5D73-D8BE-42F5-806F-0B4277DFDE01}" type="slidenum">
              <a:rPr lang="it-IT" smtClean="0"/>
              <a:t>‹N›</a:t>
            </a:fld>
            <a:endParaRPr lang="it-IT"/>
          </a:p>
        </p:txBody>
      </p:sp>
    </p:spTree>
    <p:extLst>
      <p:ext uri="{BB962C8B-B14F-4D97-AF65-F5344CB8AC3E}">
        <p14:creationId xmlns:p14="http://schemas.microsoft.com/office/powerpoint/2010/main" val="71650876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it-IT" smtClean="0"/>
              <a:t>Fare clic per modificare lo stile del titolo</a:t>
            </a:r>
            <a:endParaRPr lang="it-IT"/>
          </a:p>
        </p:txBody>
      </p:sp>
      <p:sp>
        <p:nvSpPr>
          <p:cNvPr id="3" name="Segnaposto tes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B9F94C9-7CA0-4050-8C17-F063E8AA13C7}" type="datetimeFigureOut">
              <a:rPr lang="it-IT" smtClean="0"/>
              <a:t>11/07/2025</a:t>
            </a:fld>
            <a:endParaRPr lang="it-IT"/>
          </a:p>
        </p:txBody>
      </p:sp>
      <p:sp>
        <p:nvSpPr>
          <p:cNvPr id="5" name="Segnaposto piè di pagina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Segnaposto numero diapositiva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EFA5D73-D8BE-42F5-806F-0B4277DFDE01}" type="slidenum">
              <a:rPr lang="it-IT" smtClean="0"/>
              <a:t>‹N›</a:t>
            </a:fld>
            <a:endParaRPr lang="it-IT"/>
          </a:p>
        </p:txBody>
      </p:sp>
    </p:spTree>
    <p:extLst>
      <p:ext uri="{BB962C8B-B14F-4D97-AF65-F5344CB8AC3E}">
        <p14:creationId xmlns:p14="http://schemas.microsoft.com/office/powerpoint/2010/main" val="224880859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Layout" Target="../slideLayouts/slideLayout1.xml"/><Relationship Id="rId5" Type="http://schemas.openxmlformats.org/officeDocument/2006/relationships/image" Target="../media/image3.jpeg"/><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4.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2.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a:xfrm>
            <a:off x="1524000" y="2523931"/>
            <a:ext cx="9144000" cy="1884784"/>
          </a:xfrm>
          <a:solidFill>
            <a:schemeClr val="accent6">
              <a:lumMod val="20000"/>
              <a:lumOff val="80000"/>
            </a:schemeClr>
          </a:solidFill>
        </p:spPr>
        <p:txBody>
          <a:bodyPr>
            <a:normAutofit fontScale="90000"/>
          </a:bodyPr>
          <a:lstStyle/>
          <a:p>
            <a:pPr>
              <a:lnSpc>
                <a:spcPct val="100000"/>
              </a:lnSpc>
              <a:spcBef>
                <a:spcPts val="600"/>
              </a:spcBef>
              <a:spcAft>
                <a:spcPts val="600"/>
              </a:spcAft>
            </a:pPr>
            <a:r>
              <a:rPr lang="it-IT" dirty="0" smtClean="0"/>
              <a:t>ORA YOGA</a:t>
            </a:r>
            <a:br>
              <a:rPr lang="it-IT" dirty="0" smtClean="0"/>
            </a:br>
            <a:r>
              <a:rPr lang="it-IT" dirty="0" smtClean="0"/>
              <a:t>… …</a:t>
            </a:r>
            <a:endParaRPr lang="it-IT" dirty="0"/>
          </a:p>
        </p:txBody>
      </p:sp>
      <p:pic>
        <p:nvPicPr>
          <p:cNvPr id="5" name="Immagine 4"/>
          <p:cNvPicPr>
            <a:picLocks noChangeAspect="1"/>
          </p:cNvPicPr>
          <p:nvPr/>
        </p:nvPicPr>
        <p:blipFill rotWithShape="1">
          <a:blip r:embed="rId2" cstate="print">
            <a:extLst>
              <a:ext uri="{BEBA8EAE-BF5A-486C-A8C5-ECC9F3942E4B}">
                <a14:imgProps xmlns:a14="http://schemas.microsoft.com/office/drawing/2010/main">
                  <a14:imgLayer r:embed="rId3">
                    <a14:imgEffect>
                      <a14:saturation sat="97000"/>
                    </a14:imgEffect>
                  </a14:imgLayer>
                </a14:imgProps>
              </a:ext>
              <a:ext uri="{28A0092B-C50C-407E-A947-70E740481C1C}">
                <a14:useLocalDpi xmlns:a14="http://schemas.microsoft.com/office/drawing/2010/main" val="0"/>
              </a:ext>
            </a:extLst>
          </a:blip>
          <a:srcRect l="11816" t="27465" r="11189" b="26056"/>
          <a:stretch/>
        </p:blipFill>
        <p:spPr>
          <a:xfrm>
            <a:off x="5243804" y="5197151"/>
            <a:ext cx="1530220" cy="923731"/>
          </a:xfrm>
          <a:prstGeom prst="rect">
            <a:avLst/>
          </a:prstGeom>
        </p:spPr>
      </p:pic>
      <p:pic>
        <p:nvPicPr>
          <p:cNvPr id="7" name="Immagine 6"/>
          <p:cNvPicPr>
            <a:picLocks noChangeAspect="1"/>
          </p:cNvPicPr>
          <p:nvPr/>
        </p:nvPicPr>
        <p:blipFill>
          <a:blip r:embed="rId4"/>
          <a:stretch>
            <a:fillRect/>
          </a:stretch>
        </p:blipFill>
        <p:spPr>
          <a:xfrm>
            <a:off x="9847385" y="283279"/>
            <a:ext cx="1861747" cy="1694260"/>
          </a:xfrm>
          <a:prstGeom prst="rect">
            <a:avLst/>
          </a:prstGeom>
        </p:spPr>
      </p:pic>
      <p:pic>
        <p:nvPicPr>
          <p:cNvPr id="8" name="Immagine 7" descr="CRAL CA Italia"/>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390331" y="283279"/>
            <a:ext cx="1789788" cy="178896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90516842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accent6">
            <a:lumMod val="20000"/>
            <a:lumOff val="80000"/>
          </a:schemeClr>
        </a:solidFill>
        <a:effectLst/>
      </p:bgPr>
    </p:bg>
    <p:spTree>
      <p:nvGrpSpPr>
        <p:cNvPr id="1" name=""/>
        <p:cNvGrpSpPr/>
        <p:nvPr/>
      </p:nvGrpSpPr>
      <p:grpSpPr>
        <a:xfrm>
          <a:off x="0" y="0"/>
          <a:ext cx="0" cy="0"/>
          <a:chOff x="0" y="0"/>
          <a:chExt cx="0" cy="0"/>
        </a:xfrm>
      </p:grpSpPr>
      <p:sp>
        <p:nvSpPr>
          <p:cNvPr id="3" name="Sottotitolo 2"/>
          <p:cNvSpPr>
            <a:spLocks noGrp="1"/>
          </p:cNvSpPr>
          <p:nvPr>
            <p:ph type="subTitle" idx="1"/>
          </p:nvPr>
        </p:nvSpPr>
        <p:spPr>
          <a:xfrm>
            <a:off x="2170924" y="532265"/>
            <a:ext cx="9528707" cy="5973170"/>
          </a:xfrm>
          <a:ln>
            <a:solidFill>
              <a:schemeClr val="accent1"/>
            </a:solidFill>
          </a:ln>
        </p:spPr>
        <p:txBody>
          <a:bodyPr>
            <a:noAutofit/>
          </a:bodyPr>
          <a:lstStyle/>
          <a:p>
            <a:pPr algn="l">
              <a:lnSpc>
                <a:spcPct val="80000"/>
              </a:lnSpc>
              <a:spcBef>
                <a:spcPts val="1200"/>
              </a:spcBef>
            </a:pPr>
            <a:endParaRPr lang="it-IT" sz="1500" dirty="0" smtClean="0"/>
          </a:p>
          <a:p>
            <a:pPr algn="l">
              <a:lnSpc>
                <a:spcPct val="80000"/>
              </a:lnSpc>
              <a:spcBef>
                <a:spcPts val="1200"/>
              </a:spcBef>
            </a:pPr>
            <a:endParaRPr lang="it-IT" sz="1500" dirty="0"/>
          </a:p>
          <a:p>
            <a:pPr algn="l">
              <a:lnSpc>
                <a:spcPct val="80000"/>
              </a:lnSpc>
              <a:spcBef>
                <a:spcPts val="1200"/>
              </a:spcBef>
            </a:pPr>
            <a:endParaRPr lang="it-IT" sz="1500" dirty="0" smtClean="0"/>
          </a:p>
          <a:p>
            <a:pPr algn="l">
              <a:lnSpc>
                <a:spcPct val="80000"/>
              </a:lnSpc>
              <a:spcBef>
                <a:spcPts val="1200"/>
              </a:spcBef>
            </a:pPr>
            <a:endParaRPr lang="it-IT" sz="1500" dirty="0"/>
          </a:p>
          <a:p>
            <a:pPr algn="l">
              <a:lnSpc>
                <a:spcPct val="80000"/>
              </a:lnSpc>
              <a:spcBef>
                <a:spcPts val="1200"/>
              </a:spcBef>
            </a:pPr>
            <a:r>
              <a:rPr lang="it-IT" sz="1500" dirty="0" smtClean="0"/>
              <a:t>Mi </a:t>
            </a:r>
            <a:r>
              <a:rPr lang="it-IT" sz="1500" dirty="0"/>
              <a:t>chiamo Ilaria e sin dai tempi dell’università lo yoga mi ha aiutato a ritrovare la bussola, a leggere quell’ago interiore che, nel mezzo delle turbolenze, rimane imperturbato a indicarti la direzione; mi ha fornito gli strumenti per mantenere ‘’dritta la barra’’ anche quando la barca oscilla.</a:t>
            </a:r>
          </a:p>
          <a:p>
            <a:pPr algn="l">
              <a:lnSpc>
                <a:spcPct val="80000"/>
              </a:lnSpc>
              <a:spcBef>
                <a:spcPts val="1200"/>
              </a:spcBef>
            </a:pPr>
            <a:r>
              <a:rPr lang="it-IT" sz="1500" dirty="0"/>
              <a:t>Anche grazie all’aiuto di questa millenaria disciplina, nel 2010 ho concluso i miei studi e sono diventata ingegnera: </a:t>
            </a:r>
            <a:r>
              <a:rPr lang="it-IT" sz="1500" dirty="0" smtClean="0"/>
              <a:t>da anni </a:t>
            </a:r>
            <a:r>
              <a:rPr lang="it-IT" sz="1500" dirty="0"/>
              <a:t>mi </a:t>
            </a:r>
            <a:r>
              <a:rPr lang="it-IT" sz="1500" dirty="0" smtClean="0"/>
              <a:t>occupo </a:t>
            </a:r>
            <a:r>
              <a:rPr lang="it-IT" sz="1500" dirty="0"/>
              <a:t>di terremoti, crepe, </a:t>
            </a:r>
            <a:r>
              <a:rPr lang="it-IT" sz="1500" dirty="0" smtClean="0"/>
              <a:t>restauri. Insomma</a:t>
            </a:r>
            <a:r>
              <a:rPr lang="it-IT" sz="1500" dirty="0"/>
              <a:t>, di trasformazioni, di </a:t>
            </a:r>
            <a:r>
              <a:rPr lang="it-IT" sz="1500" dirty="0" smtClean="0"/>
              <a:t>adattamento e rinascita, </a:t>
            </a:r>
            <a:r>
              <a:rPr lang="it-IT" sz="1500" dirty="0"/>
              <a:t>di accettazione degli stravolgimenti, anche se repentini e inaspettati</a:t>
            </a:r>
            <a:r>
              <a:rPr lang="it-IT" sz="1500" dirty="0" smtClean="0"/>
              <a:t>.</a:t>
            </a:r>
            <a:endParaRPr lang="it-IT" sz="1500" dirty="0"/>
          </a:p>
          <a:p>
            <a:pPr algn="l">
              <a:spcBef>
                <a:spcPts val="1200"/>
              </a:spcBef>
            </a:pPr>
            <a:r>
              <a:rPr lang="it-IT" sz="1500" dirty="0"/>
              <a:t>Se dai importanza più all’esperienza che al giudizio, se cerchi comprensione più che giustificazioni, se desideri amare te stesso più che sfidare te stesso, se dai valore all’impegno più che alla performance, lo yoga può essere lo strumento per imparare ad ascoltare il tuo corpo, la tua mente e la tua anima</a:t>
            </a:r>
            <a:r>
              <a:rPr lang="it-IT" sz="1500" dirty="0" smtClean="0"/>
              <a:t>.</a:t>
            </a:r>
            <a:endParaRPr lang="it-IT" sz="1500" dirty="0"/>
          </a:p>
          <a:p>
            <a:pPr algn="l">
              <a:spcBef>
                <a:spcPts val="1200"/>
              </a:spcBef>
            </a:pPr>
            <a:r>
              <a:rPr lang="it-IT" sz="1500" dirty="0"/>
              <a:t>È un cammino privo di verità immutabili, ma ricco di scoperte, privo di arrivi, ma ricco di partenze.</a:t>
            </a:r>
          </a:p>
          <a:p>
            <a:pPr algn="l">
              <a:spcBef>
                <a:spcPts val="1200"/>
              </a:spcBef>
            </a:pPr>
            <a:r>
              <a:rPr lang="it-IT" sz="1500" dirty="0"/>
              <a:t>Ti invito a sperimentare insieme a me il profondo potere trasformativo dello yoga.</a:t>
            </a:r>
          </a:p>
        </p:txBody>
      </p:sp>
      <p:sp>
        <p:nvSpPr>
          <p:cNvPr id="12" name="Sottotitolo 2"/>
          <p:cNvSpPr txBox="1">
            <a:spLocks/>
          </p:cNvSpPr>
          <p:nvPr/>
        </p:nvSpPr>
        <p:spPr>
          <a:xfrm>
            <a:off x="325734" y="532265"/>
            <a:ext cx="1662278" cy="868167"/>
          </a:xfrm>
          <a:prstGeom prst="rect">
            <a:avLst/>
          </a:prstGeom>
          <a:ln>
            <a:solidFill>
              <a:schemeClr val="accent1"/>
            </a:solidFill>
          </a:ln>
        </p:spPr>
        <p:txBody>
          <a:bodyPr vert="horz" lIns="91440" tIns="45720" rIns="91440" bIns="45720" rtlCol="0">
            <a:normAutofit lnSpcReduction="10000"/>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it-IT" b="1" dirty="0" smtClean="0"/>
              <a:t>Ilaria </a:t>
            </a:r>
          </a:p>
          <a:p>
            <a:r>
              <a:rPr lang="it-IT" b="1" dirty="0" smtClean="0"/>
              <a:t>Di Cerbo</a:t>
            </a:r>
            <a:endParaRPr lang="it-IT" b="1" dirty="0"/>
          </a:p>
          <a:p>
            <a:endParaRPr lang="it-IT" dirty="0"/>
          </a:p>
        </p:txBody>
      </p:sp>
      <p:pic>
        <p:nvPicPr>
          <p:cNvPr id="5" name="Immagine 4"/>
          <p:cNvPicPr>
            <a:picLocks noChangeAspect="1"/>
          </p:cNvPicPr>
          <p:nvPr/>
        </p:nvPicPr>
        <p:blipFill rotWithShape="1">
          <a:blip r:embed="rId2" cstate="print">
            <a:extLst>
              <a:ext uri="{28A0092B-C50C-407E-A947-70E740481C1C}">
                <a14:useLocalDpi xmlns:a14="http://schemas.microsoft.com/office/drawing/2010/main" val="0"/>
              </a:ext>
            </a:extLst>
          </a:blip>
          <a:srcRect l="4619" t="7693" r="1"/>
          <a:stretch/>
        </p:blipFill>
        <p:spPr>
          <a:xfrm>
            <a:off x="468988" y="2247204"/>
            <a:ext cx="1375770" cy="1717200"/>
          </a:xfrm>
          <a:prstGeom prst="rect">
            <a:avLst/>
          </a:prstGeom>
        </p:spPr>
      </p:pic>
      <p:pic>
        <p:nvPicPr>
          <p:cNvPr id="8" name="Immagine 7"/>
          <p:cNvPicPr>
            <a:picLocks noChangeAspect="1"/>
          </p:cNvPicPr>
          <p:nvPr/>
        </p:nvPicPr>
        <p:blipFill>
          <a:blip r:embed="rId3"/>
          <a:stretch>
            <a:fillRect/>
          </a:stretch>
        </p:blipFill>
        <p:spPr>
          <a:xfrm>
            <a:off x="325734" y="5173784"/>
            <a:ext cx="1543797" cy="1331651"/>
          </a:xfrm>
          <a:prstGeom prst="rect">
            <a:avLst/>
          </a:prstGeom>
        </p:spPr>
      </p:pic>
    </p:spTree>
    <p:extLst>
      <p:ext uri="{BB962C8B-B14F-4D97-AF65-F5344CB8AC3E}">
        <p14:creationId xmlns:p14="http://schemas.microsoft.com/office/powerpoint/2010/main" val="300846915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accent6">
            <a:lumMod val="20000"/>
            <a:lumOff val="80000"/>
          </a:schemeClr>
        </a:solidFill>
        <a:effectLst/>
      </p:bgPr>
    </p:bg>
    <p:spTree>
      <p:nvGrpSpPr>
        <p:cNvPr id="1" name=""/>
        <p:cNvGrpSpPr/>
        <p:nvPr/>
      </p:nvGrpSpPr>
      <p:grpSpPr>
        <a:xfrm>
          <a:off x="0" y="0"/>
          <a:ext cx="0" cy="0"/>
          <a:chOff x="0" y="0"/>
          <a:chExt cx="0" cy="0"/>
        </a:xfrm>
      </p:grpSpPr>
      <p:sp>
        <p:nvSpPr>
          <p:cNvPr id="3" name="Sottotitolo 2"/>
          <p:cNvSpPr>
            <a:spLocks noGrp="1"/>
          </p:cNvSpPr>
          <p:nvPr>
            <p:ph type="subTitle" idx="1"/>
          </p:nvPr>
        </p:nvSpPr>
        <p:spPr>
          <a:xfrm>
            <a:off x="2170924" y="532265"/>
            <a:ext cx="9528707" cy="5973170"/>
          </a:xfrm>
          <a:ln>
            <a:solidFill>
              <a:schemeClr val="accent1"/>
            </a:solidFill>
          </a:ln>
        </p:spPr>
        <p:txBody>
          <a:bodyPr>
            <a:noAutofit/>
          </a:bodyPr>
          <a:lstStyle/>
          <a:p>
            <a:pPr algn="l">
              <a:lnSpc>
                <a:spcPct val="80000"/>
              </a:lnSpc>
              <a:spcBef>
                <a:spcPts val="1200"/>
              </a:spcBef>
            </a:pPr>
            <a:endParaRPr lang="it-IT" sz="1500" dirty="0"/>
          </a:p>
          <a:p>
            <a:pPr algn="l">
              <a:lnSpc>
                <a:spcPct val="100000"/>
              </a:lnSpc>
              <a:spcBef>
                <a:spcPts val="1200"/>
              </a:spcBef>
            </a:pPr>
            <a:endParaRPr lang="it-IT" sz="1500" dirty="0"/>
          </a:p>
          <a:p>
            <a:pPr algn="l">
              <a:lnSpc>
                <a:spcPct val="100000"/>
              </a:lnSpc>
              <a:spcBef>
                <a:spcPts val="0"/>
              </a:spcBef>
            </a:pPr>
            <a:endParaRPr lang="it-IT" sz="1500" dirty="0" smtClean="0"/>
          </a:p>
          <a:p>
            <a:pPr algn="l">
              <a:lnSpc>
                <a:spcPct val="100000"/>
              </a:lnSpc>
              <a:spcBef>
                <a:spcPts val="0"/>
              </a:spcBef>
            </a:pPr>
            <a:endParaRPr lang="it-IT" sz="1500" dirty="0" smtClean="0"/>
          </a:p>
        </p:txBody>
      </p:sp>
      <p:sp>
        <p:nvSpPr>
          <p:cNvPr id="12" name="Sottotitolo 2"/>
          <p:cNvSpPr txBox="1">
            <a:spLocks/>
          </p:cNvSpPr>
          <p:nvPr/>
        </p:nvSpPr>
        <p:spPr>
          <a:xfrm>
            <a:off x="325734" y="532265"/>
            <a:ext cx="1662278" cy="868167"/>
          </a:xfrm>
          <a:prstGeom prst="rect">
            <a:avLst/>
          </a:prstGeom>
          <a:ln>
            <a:solidFill>
              <a:schemeClr val="accent1"/>
            </a:solidFill>
          </a:ln>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it-IT" b="1" dirty="0" smtClean="0"/>
              <a:t>Marco Marrosu</a:t>
            </a:r>
            <a:endParaRPr lang="it-IT" b="1" dirty="0"/>
          </a:p>
          <a:p>
            <a:endParaRPr lang="it-IT" dirty="0"/>
          </a:p>
        </p:txBody>
      </p:sp>
      <p:pic>
        <p:nvPicPr>
          <p:cNvPr id="8" name="Immagine 7"/>
          <p:cNvPicPr>
            <a:picLocks noChangeAspect="1"/>
          </p:cNvPicPr>
          <p:nvPr/>
        </p:nvPicPr>
        <p:blipFill>
          <a:blip r:embed="rId2"/>
          <a:stretch>
            <a:fillRect/>
          </a:stretch>
        </p:blipFill>
        <p:spPr>
          <a:xfrm>
            <a:off x="325734" y="5173784"/>
            <a:ext cx="1662278" cy="1331651"/>
          </a:xfrm>
          <a:prstGeom prst="rect">
            <a:avLst/>
          </a:prstGeom>
        </p:spPr>
      </p:pic>
      <p:pic>
        <p:nvPicPr>
          <p:cNvPr id="2" name="Immagine 1"/>
          <p:cNvPicPr>
            <a:picLocks noChangeAspect="1"/>
          </p:cNvPicPr>
          <p:nvPr/>
        </p:nvPicPr>
        <p:blipFill>
          <a:blip r:embed="rId3"/>
          <a:stretch>
            <a:fillRect/>
          </a:stretch>
        </p:blipFill>
        <p:spPr>
          <a:xfrm>
            <a:off x="327779" y="1826031"/>
            <a:ext cx="1660233" cy="2699077"/>
          </a:xfrm>
          <a:prstGeom prst="rect">
            <a:avLst/>
          </a:prstGeom>
        </p:spPr>
      </p:pic>
      <p:sp>
        <p:nvSpPr>
          <p:cNvPr id="4" name="Rettangolo 3"/>
          <p:cNvSpPr/>
          <p:nvPr/>
        </p:nvSpPr>
        <p:spPr>
          <a:xfrm>
            <a:off x="2170924" y="1400432"/>
            <a:ext cx="9259076" cy="3477875"/>
          </a:xfrm>
          <a:prstGeom prst="rect">
            <a:avLst/>
          </a:prstGeom>
        </p:spPr>
        <p:txBody>
          <a:bodyPr wrap="square">
            <a:spAutoFit/>
          </a:bodyPr>
          <a:lstStyle/>
          <a:p>
            <a:pPr>
              <a:spcBef>
                <a:spcPts val="1200"/>
              </a:spcBef>
            </a:pPr>
            <a:r>
              <a:rPr lang="it-IT" sz="1500" i="1" dirty="0" smtClean="0"/>
              <a:t>Care </a:t>
            </a:r>
            <a:r>
              <a:rPr lang="it-IT" sz="1500" i="1" dirty="0" err="1" smtClean="0"/>
              <a:t>yogine</a:t>
            </a:r>
            <a:r>
              <a:rPr lang="it-IT" sz="1500" i="1" dirty="0" smtClean="0"/>
              <a:t>, cari yogi</a:t>
            </a:r>
            <a:endParaRPr lang="it-IT" sz="1500" i="1" dirty="0"/>
          </a:p>
          <a:p>
            <a:pPr>
              <a:spcBef>
                <a:spcPts val="1200"/>
              </a:spcBef>
            </a:pPr>
            <a:r>
              <a:rPr lang="it-IT" sz="1500" dirty="0"/>
              <a:t>Mi chiamo </a:t>
            </a:r>
            <a:r>
              <a:rPr lang="it-IT" sz="1500" dirty="0" smtClean="0"/>
              <a:t>Marco </a:t>
            </a:r>
            <a:r>
              <a:rPr lang="it-IT" sz="1500" dirty="0"/>
              <a:t>e anche </a:t>
            </a:r>
            <a:r>
              <a:rPr lang="it-IT" sz="1500" dirty="0" smtClean="0"/>
              <a:t>io come voi </a:t>
            </a:r>
            <a:r>
              <a:rPr lang="it-IT" sz="1500" dirty="0"/>
              <a:t>sono </a:t>
            </a:r>
            <a:r>
              <a:rPr lang="it-IT" sz="1500" dirty="0" smtClean="0"/>
              <a:t>un bancario.. con molte curiosità. Tralascio i dettagli della mia giornata lavorativa, perché dopo 25 anni di banca ci vorrebbe troppo spazio e </a:t>
            </a:r>
            <a:r>
              <a:rPr lang="it-IT" sz="1500" dirty="0"/>
              <a:t>-  quando si parla di </a:t>
            </a:r>
            <a:r>
              <a:rPr lang="it-IT" sz="1500" i="1" dirty="0"/>
              <a:t>Yoga</a:t>
            </a:r>
            <a:r>
              <a:rPr lang="it-IT" sz="1500" dirty="0"/>
              <a:t> </a:t>
            </a:r>
            <a:r>
              <a:rPr lang="it-IT" sz="1500" dirty="0" smtClean="0"/>
              <a:t>- l’ego </a:t>
            </a:r>
            <a:r>
              <a:rPr lang="it-IT" sz="1500" dirty="0"/>
              <a:t>è </a:t>
            </a:r>
            <a:r>
              <a:rPr lang="it-IT" sz="1500" dirty="0" smtClean="0"/>
              <a:t>meglio lasciarlo fuori!</a:t>
            </a:r>
            <a:r>
              <a:rPr lang="it-IT" sz="1500" dirty="0"/>
              <a:t/>
            </a:r>
            <a:br>
              <a:rPr lang="it-IT" sz="1500" dirty="0"/>
            </a:br>
            <a:r>
              <a:rPr lang="it-IT" sz="1500" dirty="0"/>
              <a:t/>
            </a:r>
            <a:br>
              <a:rPr lang="it-IT" sz="1500" dirty="0"/>
            </a:br>
            <a:r>
              <a:rPr lang="it-IT" sz="1500" dirty="0" smtClean="0"/>
              <a:t>Ho iniziato a praticare nel 2017 per trovare sollievo ad un problema alla schiena: strada facendo ho scoperto che insieme al beneficio fisico anche i pensieri e gli atteggiamenti miglioravano. Grazie alla scuola Samsara, alle compagne, alla passione e curiosità crescenti, ho iniziato un </a:t>
            </a:r>
            <a:r>
              <a:rPr lang="it-IT" sz="1500" dirty="0" err="1" smtClean="0"/>
              <a:t>teacher</a:t>
            </a:r>
            <a:r>
              <a:rPr lang="it-IT" sz="1500" dirty="0" smtClean="0"/>
              <a:t> training fatto di studio, approfondimenti e ritiri, che mi porta qui oggi a fare da assistente a Ilaria (nella foto con me in un ritiro a Ventotene).</a:t>
            </a:r>
            <a:endParaRPr lang="it-IT" sz="1500" dirty="0"/>
          </a:p>
          <a:p>
            <a:endParaRPr lang="it-IT" sz="1500" dirty="0"/>
          </a:p>
          <a:p>
            <a:r>
              <a:rPr lang="it-IT" sz="1500" dirty="0"/>
              <a:t>Cosa ho imparato </a:t>
            </a:r>
            <a:r>
              <a:rPr lang="it-IT" sz="1500" dirty="0" smtClean="0"/>
              <a:t>finora</a:t>
            </a:r>
            <a:r>
              <a:rPr lang="it-IT" sz="1500" dirty="0"/>
              <a:t>? </a:t>
            </a:r>
            <a:r>
              <a:rPr lang="it-IT" sz="1500" dirty="0" smtClean="0"/>
              <a:t>La risposta non può che essere: </a:t>
            </a:r>
            <a:r>
              <a:rPr lang="it-IT" sz="1500" dirty="0" err="1" smtClean="0">
                <a:effectLst>
                  <a:outerShdw blurRad="38100" dist="38100" dir="2700000" algn="tl">
                    <a:srgbClr val="000000">
                      <a:alpha val="43137"/>
                    </a:srgbClr>
                  </a:outerShdw>
                </a:effectLst>
              </a:rPr>
              <a:t>Sthira</a:t>
            </a:r>
            <a:r>
              <a:rPr lang="it-IT" sz="1500" dirty="0" smtClean="0">
                <a:effectLst>
                  <a:outerShdw blurRad="38100" dist="38100" dir="2700000" algn="tl">
                    <a:srgbClr val="000000">
                      <a:alpha val="43137"/>
                    </a:srgbClr>
                  </a:outerShdw>
                </a:effectLst>
              </a:rPr>
              <a:t> </a:t>
            </a:r>
            <a:r>
              <a:rPr lang="it-IT" sz="1500" dirty="0" err="1">
                <a:effectLst>
                  <a:outerShdw blurRad="38100" dist="38100" dir="2700000" algn="tl">
                    <a:srgbClr val="000000">
                      <a:alpha val="43137"/>
                    </a:srgbClr>
                  </a:outerShdw>
                </a:effectLst>
              </a:rPr>
              <a:t>Sukham</a:t>
            </a:r>
            <a:r>
              <a:rPr lang="it-IT" sz="1500" dirty="0">
                <a:effectLst>
                  <a:outerShdw blurRad="38100" dist="38100" dir="2700000" algn="tl">
                    <a:srgbClr val="000000">
                      <a:alpha val="43137"/>
                    </a:srgbClr>
                  </a:outerShdw>
                </a:effectLst>
              </a:rPr>
              <a:t> </a:t>
            </a:r>
            <a:r>
              <a:rPr lang="it-IT" sz="1500" dirty="0" err="1">
                <a:effectLst>
                  <a:outerShdw blurRad="38100" dist="38100" dir="2700000" algn="tl">
                    <a:srgbClr val="000000">
                      <a:alpha val="43137"/>
                    </a:srgbClr>
                  </a:outerShdw>
                </a:effectLst>
              </a:rPr>
              <a:t>Asanam</a:t>
            </a:r>
            <a:endParaRPr lang="it-IT" sz="1500" dirty="0">
              <a:effectLst>
                <a:outerShdw blurRad="38100" dist="38100" dir="2700000" algn="tl">
                  <a:srgbClr val="000000">
                    <a:alpha val="43137"/>
                  </a:srgbClr>
                </a:outerShdw>
              </a:effectLst>
            </a:endParaRPr>
          </a:p>
          <a:p>
            <a:r>
              <a:rPr lang="it-IT" sz="1500" dirty="0" smtClean="0"/>
              <a:t>Dove mi porterà questo percorso? Non lo so, magari possiamo scoprirlo insieme.</a:t>
            </a:r>
          </a:p>
          <a:p>
            <a:endParaRPr lang="it-IT" sz="1500" dirty="0"/>
          </a:p>
          <a:p>
            <a:r>
              <a:rPr lang="it-IT" sz="1500" dirty="0" smtClean="0"/>
              <a:t>Spero a presto</a:t>
            </a:r>
            <a:endParaRPr lang="it-IT" sz="1500" dirty="0"/>
          </a:p>
        </p:txBody>
      </p:sp>
    </p:spTree>
    <p:extLst>
      <p:ext uri="{BB962C8B-B14F-4D97-AF65-F5344CB8AC3E}">
        <p14:creationId xmlns:p14="http://schemas.microsoft.com/office/powerpoint/2010/main" val="45713444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accent6">
            <a:lumMod val="20000"/>
            <a:lumOff val="80000"/>
          </a:schemeClr>
        </a:solidFill>
        <a:effectLst/>
      </p:bgPr>
    </p:bg>
    <p:spTree>
      <p:nvGrpSpPr>
        <p:cNvPr id="1" name=""/>
        <p:cNvGrpSpPr/>
        <p:nvPr/>
      </p:nvGrpSpPr>
      <p:grpSpPr>
        <a:xfrm>
          <a:off x="0" y="0"/>
          <a:ext cx="0" cy="0"/>
          <a:chOff x="0" y="0"/>
          <a:chExt cx="0" cy="0"/>
        </a:xfrm>
      </p:grpSpPr>
      <p:sp>
        <p:nvSpPr>
          <p:cNvPr id="3" name="Sottotitolo 2"/>
          <p:cNvSpPr>
            <a:spLocks noGrp="1"/>
          </p:cNvSpPr>
          <p:nvPr>
            <p:ph type="subTitle" idx="1"/>
          </p:nvPr>
        </p:nvSpPr>
        <p:spPr>
          <a:xfrm>
            <a:off x="2170924" y="532265"/>
            <a:ext cx="9528707" cy="5973170"/>
          </a:xfrm>
          <a:ln>
            <a:solidFill>
              <a:schemeClr val="accent1"/>
            </a:solidFill>
          </a:ln>
        </p:spPr>
        <p:txBody>
          <a:bodyPr>
            <a:noAutofit/>
          </a:bodyPr>
          <a:lstStyle/>
          <a:p>
            <a:pPr algn="l">
              <a:lnSpc>
                <a:spcPct val="80000"/>
              </a:lnSpc>
              <a:spcBef>
                <a:spcPts val="1200"/>
              </a:spcBef>
            </a:pPr>
            <a:endParaRPr lang="it-IT" sz="1500" dirty="0"/>
          </a:p>
          <a:p>
            <a:pPr algn="l">
              <a:lnSpc>
                <a:spcPct val="100000"/>
              </a:lnSpc>
              <a:spcBef>
                <a:spcPts val="1200"/>
              </a:spcBef>
            </a:pPr>
            <a:endParaRPr lang="it-IT" sz="1500" dirty="0"/>
          </a:p>
          <a:p>
            <a:pPr algn="l">
              <a:lnSpc>
                <a:spcPct val="100000"/>
              </a:lnSpc>
              <a:spcBef>
                <a:spcPts val="1200"/>
              </a:spcBef>
            </a:pPr>
            <a:r>
              <a:rPr lang="it-IT" sz="1600" i="1" dirty="0" smtClean="0"/>
              <a:t>Cari tutti,</a:t>
            </a:r>
          </a:p>
          <a:p>
            <a:pPr algn="l">
              <a:lnSpc>
                <a:spcPct val="100000"/>
              </a:lnSpc>
              <a:spcBef>
                <a:spcPts val="1200"/>
              </a:spcBef>
            </a:pPr>
            <a:r>
              <a:rPr lang="it-IT" sz="1500" dirty="0" smtClean="0"/>
              <a:t>Mi chiamo Silvia e anche io sono una collega. Nel Gruppo mi occupo di comunicazione e relazioni con i media: scrivo, leggo, approfondisco scenari socio-economici, cercando di coltivare un’analisi critica obiettiva e concreta sul mondo che ci circonda. Tra gli strumenti che mi permettono quotidianamente di affrontare queste (</a:t>
            </a:r>
            <a:r>
              <a:rPr lang="it-IT" sz="1500" i="1" dirty="0" smtClean="0"/>
              <a:t>come tante altre</a:t>
            </a:r>
            <a:r>
              <a:rPr lang="it-IT" sz="1500" dirty="0" smtClean="0"/>
              <a:t>) sfide, c’è sicuramente lo Yoga.</a:t>
            </a:r>
            <a:br>
              <a:rPr lang="it-IT" sz="1500" dirty="0" smtClean="0"/>
            </a:br>
            <a:r>
              <a:rPr lang="it-IT" sz="1500" dirty="0" smtClean="0"/>
              <a:t/>
            </a:r>
            <a:br>
              <a:rPr lang="it-IT" sz="1500" dirty="0" smtClean="0"/>
            </a:br>
            <a:r>
              <a:rPr lang="it-IT" sz="1500" dirty="0" smtClean="0"/>
              <a:t>Mi sono avvicinata a questa disciplina nel 2019, dopodiché, in maniera progressiva e costante, ho negli anni indagato i suoi molteplici aspetti, spinta da una curiosità che presto è diventata passione. Con impegno e tanto desiderio ho cercato di cogliere qualsiasi opportunità per approfondire queste conoscenze, dalle letture ai workshop, ai ritiri, fino ai </a:t>
            </a:r>
            <a:r>
              <a:rPr lang="it-IT" sz="1500" dirty="0" err="1" smtClean="0"/>
              <a:t>teacher</a:t>
            </a:r>
            <a:r>
              <a:rPr lang="it-IT" sz="1500" dirty="0" smtClean="0"/>
              <a:t> training.</a:t>
            </a:r>
          </a:p>
          <a:p>
            <a:pPr algn="l">
              <a:lnSpc>
                <a:spcPct val="100000"/>
              </a:lnSpc>
              <a:spcBef>
                <a:spcPts val="0"/>
              </a:spcBef>
            </a:pPr>
            <a:endParaRPr lang="it-IT" sz="1500" dirty="0" smtClean="0"/>
          </a:p>
          <a:p>
            <a:pPr algn="l">
              <a:lnSpc>
                <a:spcPct val="100000"/>
              </a:lnSpc>
              <a:spcBef>
                <a:spcPts val="0"/>
              </a:spcBef>
            </a:pPr>
            <a:r>
              <a:rPr lang="it-IT" sz="1500" dirty="0" smtClean="0"/>
              <a:t>Vivo con particolare soddisfazione e orgoglio questa avventura, con cui insieme agli insegnanti della </a:t>
            </a:r>
            <a:r>
              <a:rPr lang="it-IT" sz="1500" dirty="0" err="1" smtClean="0"/>
              <a:t>Samsara</a:t>
            </a:r>
            <a:r>
              <a:rPr lang="it-IT" sz="1500" dirty="0" smtClean="0"/>
              <a:t> abbiamo unito (qui ci tengo a dirvi che </a:t>
            </a:r>
            <a:r>
              <a:rPr lang="it-IT" sz="1500" i="1" dirty="0" smtClean="0"/>
              <a:t>Yoga</a:t>
            </a:r>
            <a:r>
              <a:rPr lang="it-IT" sz="1500" dirty="0" smtClean="0"/>
              <a:t> significa </a:t>
            </a:r>
            <a:r>
              <a:rPr lang="it-IT" sz="1500" i="1" dirty="0" smtClean="0"/>
              <a:t>Unione</a:t>
            </a:r>
            <a:r>
              <a:rPr lang="it-IT" sz="1500" dirty="0" smtClean="0"/>
              <a:t>) due mondi solo apparentemente distanti, stendendo i nostri tappetini insieme a voi, qui al Green Life.</a:t>
            </a:r>
          </a:p>
          <a:p>
            <a:pPr algn="l">
              <a:lnSpc>
                <a:spcPct val="100000"/>
              </a:lnSpc>
              <a:spcBef>
                <a:spcPts val="0"/>
              </a:spcBef>
            </a:pPr>
            <a:endParaRPr lang="it-IT" sz="1500" dirty="0"/>
          </a:p>
          <a:p>
            <a:pPr algn="r">
              <a:lnSpc>
                <a:spcPct val="100000"/>
              </a:lnSpc>
              <a:spcBef>
                <a:spcPts val="0"/>
              </a:spcBef>
            </a:pPr>
            <a:r>
              <a:rPr lang="it-IT" sz="1600" i="1" dirty="0" smtClean="0"/>
              <a:t>Benvenuti!</a:t>
            </a:r>
          </a:p>
          <a:p>
            <a:pPr algn="l">
              <a:lnSpc>
                <a:spcPct val="100000"/>
              </a:lnSpc>
              <a:spcBef>
                <a:spcPts val="0"/>
              </a:spcBef>
            </a:pPr>
            <a:endParaRPr lang="it-IT" sz="1500" dirty="0" smtClean="0"/>
          </a:p>
          <a:p>
            <a:pPr algn="l">
              <a:lnSpc>
                <a:spcPct val="100000"/>
              </a:lnSpc>
              <a:spcBef>
                <a:spcPts val="0"/>
              </a:spcBef>
            </a:pPr>
            <a:endParaRPr lang="it-IT" sz="1500" dirty="0" smtClean="0"/>
          </a:p>
        </p:txBody>
      </p:sp>
      <p:sp>
        <p:nvSpPr>
          <p:cNvPr id="12" name="Sottotitolo 2"/>
          <p:cNvSpPr txBox="1">
            <a:spLocks/>
          </p:cNvSpPr>
          <p:nvPr/>
        </p:nvSpPr>
        <p:spPr>
          <a:xfrm>
            <a:off x="325734" y="532265"/>
            <a:ext cx="1543796" cy="868167"/>
          </a:xfrm>
          <a:prstGeom prst="rect">
            <a:avLst/>
          </a:prstGeom>
          <a:ln>
            <a:solidFill>
              <a:schemeClr val="accent1"/>
            </a:solidFill>
          </a:ln>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it-IT" b="1" dirty="0" smtClean="0"/>
              <a:t>Silvia Lizza</a:t>
            </a:r>
            <a:endParaRPr lang="it-IT" b="1" dirty="0"/>
          </a:p>
          <a:p>
            <a:endParaRPr lang="it-IT" dirty="0"/>
          </a:p>
        </p:txBody>
      </p:sp>
      <p:pic>
        <p:nvPicPr>
          <p:cNvPr id="8" name="Immagine 7"/>
          <p:cNvPicPr>
            <a:picLocks noChangeAspect="1"/>
          </p:cNvPicPr>
          <p:nvPr/>
        </p:nvPicPr>
        <p:blipFill>
          <a:blip r:embed="rId2"/>
          <a:stretch>
            <a:fillRect/>
          </a:stretch>
        </p:blipFill>
        <p:spPr>
          <a:xfrm>
            <a:off x="325734" y="5173784"/>
            <a:ext cx="1543797" cy="1331651"/>
          </a:xfrm>
          <a:prstGeom prst="rect">
            <a:avLst/>
          </a:prstGeom>
        </p:spPr>
      </p:pic>
      <p:pic>
        <p:nvPicPr>
          <p:cNvPr id="1026" name="Picture 2" descr="c5b6d462-1f64-4f1f-9587-4d7f8f1ab9ff@cariprpc"/>
          <p:cNvPicPr>
            <a:picLocks noChangeAspect="1" noChangeArrowheads="1"/>
          </p:cNvPicPr>
          <p:nvPr/>
        </p:nvPicPr>
        <p:blipFill rotWithShape="1">
          <a:blip r:embed="rId3">
            <a:extLst>
              <a:ext uri="{28A0092B-C50C-407E-A947-70E740481C1C}">
                <a14:useLocalDpi xmlns:a14="http://schemas.microsoft.com/office/drawing/2010/main" val="0"/>
              </a:ext>
            </a:extLst>
          </a:blip>
          <a:srcRect l="1692" t="8425" r="6001" b="22651"/>
          <a:stretch/>
        </p:blipFill>
        <p:spPr bwMode="auto">
          <a:xfrm>
            <a:off x="325734" y="2154383"/>
            <a:ext cx="1543796" cy="22654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817249861"/>
      </p:ext>
    </p:extLst>
  </p:cSld>
  <p:clrMapOvr>
    <a:masterClrMapping/>
  </p:clrMapOvr>
  <p:timing>
    <p:tnLst>
      <p:par>
        <p:cTn id="1" dur="indefinite" restart="never" nodeType="tmRoot"/>
      </p:par>
    </p:tnLst>
  </p:timing>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2357</TotalTime>
  <Words>567</Words>
  <Application>Microsoft Office PowerPoint</Application>
  <PresentationFormat>Widescreen</PresentationFormat>
  <Paragraphs>31</Paragraphs>
  <Slides>4</Slides>
  <Notes>0</Notes>
  <HiddenSlides>0</HiddenSlides>
  <MMClips>0</MMClips>
  <ScaleCrop>false</ScaleCrop>
  <HeadingPairs>
    <vt:vector size="6" baseType="variant">
      <vt:variant>
        <vt:lpstr>Caratteri utilizzati</vt:lpstr>
      </vt:variant>
      <vt:variant>
        <vt:i4>3</vt:i4>
      </vt:variant>
      <vt:variant>
        <vt:lpstr>Tema</vt:lpstr>
      </vt:variant>
      <vt:variant>
        <vt:i4>1</vt:i4>
      </vt:variant>
      <vt:variant>
        <vt:lpstr>Titoli diapositive</vt:lpstr>
      </vt:variant>
      <vt:variant>
        <vt:i4>4</vt:i4>
      </vt:variant>
    </vt:vector>
  </HeadingPairs>
  <TitlesOfParts>
    <vt:vector size="8" baseType="lpstr">
      <vt:lpstr>Arial</vt:lpstr>
      <vt:lpstr>Calibri</vt:lpstr>
      <vt:lpstr>Calibri Light</vt:lpstr>
      <vt:lpstr>Tema di Office</vt:lpstr>
      <vt:lpstr>ORA YOGA … …</vt:lpstr>
      <vt:lpstr>Presentazione standard di PowerPoint</vt:lpstr>
      <vt:lpstr>Presentazione standard di PowerPoint</vt:lpstr>
      <vt:lpstr>Presentazione standard di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Titolo corso</dc:title>
  <dc:creator>Ilaria Nicoletta Di Cerbo</dc:creator>
  <cp:lastModifiedBy>Lizza Silvia</cp:lastModifiedBy>
  <cp:revision>49</cp:revision>
  <cp:lastPrinted>2024-06-19T11:23:36Z</cp:lastPrinted>
  <dcterms:created xsi:type="dcterms:W3CDTF">2024-05-29T19:38:00Z</dcterms:created>
  <dcterms:modified xsi:type="dcterms:W3CDTF">2025-07-11T09:55:03Z</dcterms:modified>
</cp:coreProperties>
</file>